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3" r:id="rId3"/>
    <p:sldId id="271" r:id="rId4"/>
    <p:sldId id="270" r:id="rId5"/>
    <p:sldId id="268" r:id="rId6"/>
    <p:sldId id="273" r:id="rId7"/>
    <p:sldId id="275" r:id="rId8"/>
    <p:sldId id="272" r:id="rId9"/>
    <p:sldId id="269" r:id="rId10"/>
    <p:sldId id="264" r:id="rId11"/>
    <p:sldId id="258" r:id="rId12"/>
    <p:sldId id="260" r:id="rId13"/>
    <p:sldId id="261" r:id="rId14"/>
    <p:sldId id="262" r:id="rId15"/>
    <p:sldId id="265" r:id="rId16"/>
    <p:sldId id="266" r:id="rId17"/>
    <p:sldId id="267" r:id="rId18"/>
    <p:sldId id="274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9" r:id="rId32"/>
    <p:sldId id="288" r:id="rId33"/>
    <p:sldId id="290" r:id="rId34"/>
    <p:sldId id="291" r:id="rId35"/>
    <p:sldId id="309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80521"/>
      </p:ext>
    </p:extLst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671364"/>
      </p:ext>
    </p:extLst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337714"/>
      </p:ext>
    </p:extLst>
  </p:cSld>
  <p:clrMapOvr>
    <a:masterClrMapping/>
  </p:clrMapOvr>
  <p:transition spd="slow" advClick="0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023578"/>
      </p:ext>
    </p:extLst>
  </p:cSld>
  <p:clrMapOvr>
    <a:masterClrMapping/>
  </p:clrMapOvr>
  <p:transition spd="slow" advClick="0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974081"/>
      </p:ext>
    </p:extLst>
  </p:cSld>
  <p:clrMapOvr>
    <a:masterClrMapping/>
  </p:clrMapOvr>
  <p:transition spd="slow" advClick="0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322098"/>
      </p:ext>
    </p:extLst>
  </p:cSld>
  <p:clrMapOvr>
    <a:masterClrMapping/>
  </p:clrMapOvr>
  <p:transition spd="slow" advClick="0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7052"/>
      </p:ext>
    </p:extLst>
  </p:cSld>
  <p:clrMapOvr>
    <a:masterClrMapping/>
  </p:clrMapOvr>
  <p:transition spd="slow" advClick="0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256956"/>
      </p:ext>
    </p:extLst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46397"/>
      </p:ext>
    </p:extLst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84096"/>
      </p:ext>
    </p:extLst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245836"/>
      </p:ext>
    </p:extLst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266751"/>
      </p:ext>
    </p:extLst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478887"/>
      </p:ext>
    </p:extLst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332652"/>
      </p:ext>
    </p:extLst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374227"/>
      </p:ext>
    </p:extLst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253071"/>
      </p:ext>
    </p:extLst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B792-3D4B-4B58-8E2C-635CE994F2CD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449B334-23ED-4C21-BED9-812C35A6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2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 advClick="0" advTm="3000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03AA0-2B11-48BD-B238-A688F430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85530"/>
            <a:ext cx="11860695" cy="648031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984AFA5-30FA-4CA1-8C3A-7133FA59A9DD}"/>
              </a:ext>
            </a:extLst>
          </p:cNvPr>
          <p:cNvSpPr/>
          <p:nvPr/>
        </p:nvSpPr>
        <p:spPr>
          <a:xfrm>
            <a:off x="132521" y="2238466"/>
            <a:ext cx="1071697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Viagem Aos Estados Unidos </a:t>
            </a:r>
          </a:p>
          <a:p>
            <a:pPr algn="ctr"/>
            <a:r>
              <a:rPr lang="pt-BR" sz="60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Formação Com</a:t>
            </a:r>
          </a:p>
          <a:p>
            <a:pPr algn="ctr"/>
            <a:r>
              <a:rPr lang="pt-BR" sz="60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Lolita San Miguel </a:t>
            </a:r>
          </a:p>
        </p:txBody>
      </p:sp>
    </p:spTree>
    <p:extLst>
      <p:ext uri="{BB962C8B-B14F-4D97-AF65-F5344CB8AC3E}">
        <p14:creationId xmlns:p14="http://schemas.microsoft.com/office/powerpoint/2010/main" val="239678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éu, ao ar livre, edifício&#10;&#10;Descrição gerada com muito alta confiança">
            <a:extLst>
              <a:ext uri="{FF2B5EF4-FFF2-40B4-BE49-F238E27FC236}">
                <a16:creationId xmlns:a16="http://schemas.microsoft.com/office/drawing/2014/main" id="{A3E6BD67-D43C-4F67-8EAC-15478C294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7183" cy="6858000"/>
          </a:xfrm>
        </p:spPr>
      </p:pic>
    </p:spTree>
    <p:extLst>
      <p:ext uri="{BB962C8B-B14F-4D97-AF65-F5344CB8AC3E}">
        <p14:creationId xmlns:p14="http://schemas.microsoft.com/office/powerpoint/2010/main" val="943880494"/>
      </p:ext>
    </p:extLst>
  </p:cSld>
  <p:clrMapOvr>
    <a:masterClrMapping/>
  </p:clrMapOvr>
  <p:transition spd="slow" advClick="0" advTm="3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esporte, interior, pessoa, parede&#10;&#10;Descrição gerada com muito alta confiança">
            <a:extLst>
              <a:ext uri="{FF2B5EF4-FFF2-40B4-BE49-F238E27FC236}">
                <a16:creationId xmlns:a16="http://schemas.microsoft.com/office/drawing/2014/main" id="{A2AA3F37-E2E4-49EA-ADE4-F549F4623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4655" cy="6858000"/>
          </a:xfrm>
        </p:spPr>
      </p:pic>
    </p:spTree>
    <p:extLst>
      <p:ext uri="{BB962C8B-B14F-4D97-AF65-F5344CB8AC3E}">
        <p14:creationId xmlns:p14="http://schemas.microsoft.com/office/powerpoint/2010/main" val="3503966258"/>
      </p:ext>
    </p:extLst>
  </p:cSld>
  <p:clrMapOvr>
    <a:masterClrMapping/>
  </p:clrMapOvr>
  <p:transition spd="slow" advClick="0" advTm="3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chão, esporte, parede&#10;&#10;Descrição gerada com muito alta confiança">
            <a:extLst>
              <a:ext uri="{FF2B5EF4-FFF2-40B4-BE49-F238E27FC236}">
                <a16:creationId xmlns:a16="http://schemas.microsoft.com/office/drawing/2014/main" id="{B40F19A2-6BC0-448E-85BD-5F36143E1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96945" cy="6858000"/>
          </a:xfrm>
        </p:spPr>
      </p:pic>
    </p:spTree>
    <p:extLst>
      <p:ext uri="{BB962C8B-B14F-4D97-AF65-F5344CB8AC3E}">
        <p14:creationId xmlns:p14="http://schemas.microsoft.com/office/powerpoint/2010/main" val="2072609916"/>
      </p:ext>
    </p:extLst>
  </p:cSld>
  <p:clrMapOvr>
    <a:masterClrMapping/>
  </p:clrMapOvr>
  <p:transition spd="slow" advClick="0" advTm="3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parede, mulher&#10;&#10;Descrição gerada com alta confiança">
            <a:extLst>
              <a:ext uri="{FF2B5EF4-FFF2-40B4-BE49-F238E27FC236}">
                <a16:creationId xmlns:a16="http://schemas.microsoft.com/office/drawing/2014/main" id="{E68C7214-2D06-4355-91CD-E1855FC7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0880" cy="6857999"/>
          </a:xfrm>
        </p:spPr>
      </p:pic>
    </p:spTree>
    <p:extLst>
      <p:ext uri="{BB962C8B-B14F-4D97-AF65-F5344CB8AC3E}">
        <p14:creationId xmlns:p14="http://schemas.microsoft.com/office/powerpoint/2010/main" val="1478642866"/>
      </p:ext>
    </p:extLst>
  </p:cSld>
  <p:clrMapOvr>
    <a:masterClrMapping/>
  </p:clrMapOvr>
  <p:transition spd="slow" advClick="0" advTm="3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chão&#10;&#10;Descrição gerada com alta confiança">
            <a:extLst>
              <a:ext uri="{FF2B5EF4-FFF2-40B4-BE49-F238E27FC236}">
                <a16:creationId xmlns:a16="http://schemas.microsoft.com/office/drawing/2014/main" id="{E760B1B8-17E0-494D-ABA9-7CD9D2A8F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80"/>
            <a:ext cx="10421257" cy="6867079"/>
          </a:xfrm>
        </p:spPr>
      </p:pic>
    </p:spTree>
    <p:extLst>
      <p:ext uri="{BB962C8B-B14F-4D97-AF65-F5344CB8AC3E}">
        <p14:creationId xmlns:p14="http://schemas.microsoft.com/office/powerpoint/2010/main" val="2836879686"/>
      </p:ext>
    </p:extLst>
  </p:cSld>
  <p:clrMapOvr>
    <a:masterClrMapping/>
  </p:clrMapOvr>
  <p:transition spd="slow" advClick="0" advTm="3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hão, interior, parede, mesa&#10;&#10;Descrição gerada com muito alta confiança">
            <a:extLst>
              <a:ext uri="{FF2B5EF4-FFF2-40B4-BE49-F238E27FC236}">
                <a16:creationId xmlns:a16="http://schemas.microsoft.com/office/drawing/2014/main" id="{22CED603-B2ED-4CA5-A7DC-27F8A8E4E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61600" cy="6858000"/>
          </a:xfrm>
        </p:spPr>
      </p:pic>
    </p:spTree>
    <p:extLst>
      <p:ext uri="{BB962C8B-B14F-4D97-AF65-F5344CB8AC3E}">
        <p14:creationId xmlns:p14="http://schemas.microsoft.com/office/powerpoint/2010/main" val="3530886027"/>
      </p:ext>
    </p:extLst>
  </p:cSld>
  <p:clrMapOvr>
    <a:masterClrMapping/>
  </p:clrMapOvr>
  <p:transition spd="slow" advClick="0" advTm="3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de madeira, chão, parede&#10;&#10;Descrição gerada com muito alta confiança">
            <a:extLst>
              <a:ext uri="{FF2B5EF4-FFF2-40B4-BE49-F238E27FC236}">
                <a16:creationId xmlns:a16="http://schemas.microsoft.com/office/drawing/2014/main" id="{B0D90703-64E7-4997-BABD-79E27388C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89029" cy="6857999"/>
          </a:xfrm>
        </p:spPr>
      </p:pic>
    </p:spTree>
    <p:extLst>
      <p:ext uri="{BB962C8B-B14F-4D97-AF65-F5344CB8AC3E}">
        <p14:creationId xmlns:p14="http://schemas.microsoft.com/office/powerpoint/2010/main" val="2167933825"/>
      </p:ext>
    </p:extLst>
  </p:cSld>
  <p:clrMapOvr>
    <a:masterClrMapping/>
  </p:clrMapOvr>
  <p:transition spd="slow" advClick="0" advTm="3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hão, interior, mesa, parede&#10;&#10;Descrição gerada com muito alta confiança">
            <a:extLst>
              <a:ext uri="{FF2B5EF4-FFF2-40B4-BE49-F238E27FC236}">
                <a16:creationId xmlns:a16="http://schemas.microsoft.com/office/drawing/2014/main" id="{B577B495-7A6B-4664-91F9-72977E8C7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34171" cy="6858000"/>
          </a:xfrm>
        </p:spPr>
      </p:pic>
    </p:spTree>
    <p:extLst>
      <p:ext uri="{BB962C8B-B14F-4D97-AF65-F5344CB8AC3E}">
        <p14:creationId xmlns:p14="http://schemas.microsoft.com/office/powerpoint/2010/main" val="3250368155"/>
      </p:ext>
    </p:extLst>
  </p:cSld>
  <p:clrMapOvr>
    <a:masterClrMapping/>
  </p:clrMapOvr>
  <p:transition spd="slow" advClick="0" advTm="3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mesa, teto, chão&#10;&#10;Descrição gerada com muito alta confiança">
            <a:extLst>
              <a:ext uri="{FF2B5EF4-FFF2-40B4-BE49-F238E27FC236}">
                <a16:creationId xmlns:a16="http://schemas.microsoft.com/office/drawing/2014/main" id="{31F77F08-FDD0-492B-B188-CE9B2A37D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74514" cy="6858000"/>
          </a:xfrm>
        </p:spPr>
      </p:pic>
    </p:spTree>
    <p:extLst>
      <p:ext uri="{BB962C8B-B14F-4D97-AF65-F5344CB8AC3E}">
        <p14:creationId xmlns:p14="http://schemas.microsoft.com/office/powerpoint/2010/main" val="2814573624"/>
      </p:ext>
    </p:extLst>
  </p:cSld>
  <p:clrMapOvr>
    <a:masterClrMapping/>
  </p:clrMapOvr>
  <p:transition spd="slow" advClick="0" advTm="3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chão, teto, parede&#10;&#10;Descrição gerada com muito alta confiança">
            <a:extLst>
              <a:ext uri="{FF2B5EF4-FFF2-40B4-BE49-F238E27FC236}">
                <a16:creationId xmlns:a16="http://schemas.microsoft.com/office/drawing/2014/main" id="{1ECA5C10-04B1-4443-9553-BF1CE94E9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32571" cy="6858000"/>
          </a:xfrm>
        </p:spPr>
      </p:pic>
    </p:spTree>
    <p:extLst>
      <p:ext uri="{BB962C8B-B14F-4D97-AF65-F5344CB8AC3E}">
        <p14:creationId xmlns:p14="http://schemas.microsoft.com/office/powerpoint/2010/main" val="3958310433"/>
      </p:ext>
    </p:extLst>
  </p:cSld>
  <p:clrMapOvr>
    <a:masterClrMapping/>
  </p:clrMapOvr>
  <p:transition spd="slow" advClick="0" advTm="3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transporte, trem, ao ar livre&#10;&#10;Descrição gerada com muito alta confiança">
            <a:extLst>
              <a:ext uri="{FF2B5EF4-FFF2-40B4-BE49-F238E27FC236}">
                <a16:creationId xmlns:a16="http://schemas.microsoft.com/office/drawing/2014/main" id="{19F0FC0E-FEB9-49AB-A88F-3615FCB95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62670" cy="6858000"/>
          </a:xfrm>
        </p:spPr>
      </p:pic>
    </p:spTree>
    <p:extLst>
      <p:ext uri="{BB962C8B-B14F-4D97-AF65-F5344CB8AC3E}">
        <p14:creationId xmlns:p14="http://schemas.microsoft.com/office/powerpoint/2010/main" val="2615706144"/>
      </p:ext>
    </p:extLst>
  </p:cSld>
  <p:clrMapOvr>
    <a:masterClrMapping/>
  </p:clrMapOvr>
  <p:transition spd="slow" advClick="0" advTm="300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arede, interior, teto, sala&#10;&#10;Descrição gerada com muito alta confiança">
            <a:extLst>
              <a:ext uri="{FF2B5EF4-FFF2-40B4-BE49-F238E27FC236}">
                <a16:creationId xmlns:a16="http://schemas.microsoft.com/office/drawing/2014/main" id="{FC567897-17E5-44C3-BCA7-DF9C08016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858000"/>
          </a:xfrm>
        </p:spPr>
      </p:pic>
    </p:spTree>
    <p:extLst>
      <p:ext uri="{BB962C8B-B14F-4D97-AF65-F5344CB8AC3E}">
        <p14:creationId xmlns:p14="http://schemas.microsoft.com/office/powerpoint/2010/main" val="679817710"/>
      </p:ext>
    </p:extLst>
  </p:cSld>
  <p:clrMapOvr>
    <a:masterClrMapping/>
  </p:clrMapOvr>
  <p:transition spd="slow" advClick="0" advTm="3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&#10;&#10;Descrição gerada com alta confiança">
            <a:extLst>
              <a:ext uri="{FF2B5EF4-FFF2-40B4-BE49-F238E27FC236}">
                <a16:creationId xmlns:a16="http://schemas.microsoft.com/office/drawing/2014/main" id="{1A9CCDAC-FE72-450E-BAE8-EB0522507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04175" cy="6858000"/>
          </a:xfrm>
        </p:spPr>
      </p:pic>
    </p:spTree>
    <p:extLst>
      <p:ext uri="{BB962C8B-B14F-4D97-AF65-F5344CB8AC3E}">
        <p14:creationId xmlns:p14="http://schemas.microsoft.com/office/powerpoint/2010/main" val="2783088425"/>
      </p:ext>
    </p:extLst>
  </p:cSld>
  <p:clrMapOvr>
    <a:masterClrMapping/>
  </p:clrMapOvr>
  <p:transition spd="slow" advClick="0" advTm="3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pessoa, mesa, parede&#10;&#10;Descrição gerada com muito alta confiança">
            <a:extLst>
              <a:ext uri="{FF2B5EF4-FFF2-40B4-BE49-F238E27FC236}">
                <a16:creationId xmlns:a16="http://schemas.microsoft.com/office/drawing/2014/main" id="{D1C36053-8282-40B4-B246-1DA43C39B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/>
          <a:stretch/>
        </p:blipFill>
        <p:spPr>
          <a:xfrm>
            <a:off x="-1" y="1"/>
            <a:ext cx="10218057" cy="6857999"/>
          </a:xfrm>
        </p:spPr>
      </p:pic>
    </p:spTree>
    <p:extLst>
      <p:ext uri="{BB962C8B-B14F-4D97-AF65-F5344CB8AC3E}">
        <p14:creationId xmlns:p14="http://schemas.microsoft.com/office/powerpoint/2010/main" val="4244965197"/>
      </p:ext>
    </p:extLst>
  </p:cSld>
  <p:clrMapOvr>
    <a:masterClrMapping/>
  </p:clrMapOvr>
  <p:transition spd="slow" advClick="0" advTm="30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parede, chão, pessoa&#10;&#10;Descrição gerada com muito alta confiança">
            <a:extLst>
              <a:ext uri="{FF2B5EF4-FFF2-40B4-BE49-F238E27FC236}">
                <a16:creationId xmlns:a16="http://schemas.microsoft.com/office/drawing/2014/main" id="{6CD814DB-A896-4B13-A69E-197DC25AD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8057" cy="6857999"/>
          </a:xfrm>
        </p:spPr>
      </p:pic>
    </p:spTree>
    <p:extLst>
      <p:ext uri="{BB962C8B-B14F-4D97-AF65-F5344CB8AC3E}">
        <p14:creationId xmlns:p14="http://schemas.microsoft.com/office/powerpoint/2010/main" val="1703435758"/>
      </p:ext>
    </p:extLst>
  </p:cSld>
  <p:clrMapOvr>
    <a:masterClrMapping/>
  </p:clrMapOvr>
  <p:transition spd="slow" advClick="0" advTm="300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hão, esporte, homem, interior&#10;&#10;Descrição gerada com alta confiança">
            <a:extLst>
              <a:ext uri="{FF2B5EF4-FFF2-40B4-BE49-F238E27FC236}">
                <a16:creationId xmlns:a16="http://schemas.microsoft.com/office/drawing/2014/main" id="{73F38D23-9359-4FCA-AEBF-83F704A26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60000" cy="6858000"/>
          </a:xfrm>
        </p:spPr>
      </p:pic>
    </p:spTree>
    <p:extLst>
      <p:ext uri="{BB962C8B-B14F-4D97-AF65-F5344CB8AC3E}">
        <p14:creationId xmlns:p14="http://schemas.microsoft.com/office/powerpoint/2010/main" val="333681802"/>
      </p:ext>
    </p:extLst>
  </p:cSld>
  <p:clrMapOvr>
    <a:masterClrMapping/>
  </p:clrMapOvr>
  <p:transition spd="slow" advClick="0" advTm="3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parede, mesa, cadeira&#10;&#10;Descrição gerada com muito alta confiança">
            <a:extLst>
              <a:ext uri="{FF2B5EF4-FFF2-40B4-BE49-F238E27FC236}">
                <a16:creationId xmlns:a16="http://schemas.microsoft.com/office/drawing/2014/main" id="{767177B0-5557-4384-81AA-A8560F95A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858000"/>
          </a:xfrm>
        </p:spPr>
      </p:pic>
    </p:spTree>
    <p:extLst>
      <p:ext uri="{BB962C8B-B14F-4D97-AF65-F5344CB8AC3E}">
        <p14:creationId xmlns:p14="http://schemas.microsoft.com/office/powerpoint/2010/main" val="2171178165"/>
      </p:ext>
    </p:extLst>
  </p:cSld>
  <p:clrMapOvr>
    <a:masterClrMapping/>
  </p:clrMapOvr>
  <p:transition spd="slow" advClick="0" advTm="300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pessoa, mulher, parede&#10;&#10;Descrição gerada com muito alta confiança">
            <a:extLst>
              <a:ext uri="{FF2B5EF4-FFF2-40B4-BE49-F238E27FC236}">
                <a16:creationId xmlns:a16="http://schemas.microsoft.com/office/drawing/2014/main" id="{71BE9F61-E681-4D61-889F-49B07DEA8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89029" cy="6858000"/>
          </a:xfrm>
        </p:spPr>
      </p:pic>
    </p:spTree>
    <p:extLst>
      <p:ext uri="{BB962C8B-B14F-4D97-AF65-F5344CB8AC3E}">
        <p14:creationId xmlns:p14="http://schemas.microsoft.com/office/powerpoint/2010/main" val="4066631221"/>
      </p:ext>
    </p:extLst>
  </p:cSld>
  <p:clrMapOvr>
    <a:masterClrMapping/>
  </p:clrMapOvr>
  <p:transition spd="slow" advClick="0" advTm="300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interior, parede, chão, pessoa&#10;&#10;Descrição gerada com muito alta confiança">
            <a:extLst>
              <a:ext uri="{FF2B5EF4-FFF2-40B4-BE49-F238E27FC236}">
                <a16:creationId xmlns:a16="http://schemas.microsoft.com/office/drawing/2014/main" id="{DCDE6D32-F522-4E90-B06E-13DBA77A7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2400" cy="6857999"/>
          </a:xfrm>
        </p:spPr>
      </p:pic>
    </p:spTree>
    <p:extLst>
      <p:ext uri="{BB962C8B-B14F-4D97-AF65-F5344CB8AC3E}">
        <p14:creationId xmlns:p14="http://schemas.microsoft.com/office/powerpoint/2010/main" val="2778756430"/>
      </p:ext>
    </p:extLst>
  </p:cSld>
  <p:clrMapOvr>
    <a:masterClrMapping/>
  </p:clrMapOvr>
  <p:transition spd="slow" advClick="0" advTm="300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hão, interior, parede, pessoa&#10;&#10;Descrição gerada com muito alta confiança">
            <a:extLst>
              <a:ext uri="{FF2B5EF4-FFF2-40B4-BE49-F238E27FC236}">
                <a16:creationId xmlns:a16="http://schemas.microsoft.com/office/drawing/2014/main" id="{3D002784-6096-4FB2-BB0E-06F8042F4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971" cy="6858000"/>
          </a:xfrm>
        </p:spPr>
      </p:pic>
    </p:spTree>
    <p:extLst>
      <p:ext uri="{BB962C8B-B14F-4D97-AF65-F5344CB8AC3E}">
        <p14:creationId xmlns:p14="http://schemas.microsoft.com/office/powerpoint/2010/main" val="2031656368"/>
      </p:ext>
    </p:extLst>
  </p:cSld>
  <p:clrMapOvr>
    <a:masterClrMapping/>
  </p:clrMapOvr>
  <p:transition spd="slow" advClick="0" advTm="300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osando, foto, grupo, pessoas&#10;&#10;Descrição gerada com muito alta confiança">
            <a:extLst>
              <a:ext uri="{FF2B5EF4-FFF2-40B4-BE49-F238E27FC236}">
                <a16:creationId xmlns:a16="http://schemas.microsoft.com/office/drawing/2014/main" id="{807D5B78-AC89-4137-B10E-30BD0F4A1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89029" cy="6858000"/>
          </a:xfrm>
        </p:spPr>
      </p:pic>
    </p:spTree>
    <p:extLst>
      <p:ext uri="{BB962C8B-B14F-4D97-AF65-F5344CB8AC3E}">
        <p14:creationId xmlns:p14="http://schemas.microsoft.com/office/powerpoint/2010/main" val="1729501002"/>
      </p:ext>
    </p:extLst>
  </p:cSld>
  <p:clrMapOvr>
    <a:masterClrMapping/>
  </p:clrMapOvr>
  <p:transition spd="slow" advClick="0" advTm="3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grama, céu, ao ar livre, caminho&#10;&#10;Descrição gerada com muito alta confiança">
            <a:extLst>
              <a:ext uri="{FF2B5EF4-FFF2-40B4-BE49-F238E27FC236}">
                <a16:creationId xmlns:a16="http://schemas.microsoft.com/office/drawing/2014/main" id="{940C2EA9-EA23-4D5C-B809-DF6B2FF23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6113" cy="6857999"/>
          </a:xfrm>
        </p:spPr>
      </p:pic>
    </p:spTree>
    <p:extLst>
      <p:ext uri="{BB962C8B-B14F-4D97-AF65-F5344CB8AC3E}">
        <p14:creationId xmlns:p14="http://schemas.microsoft.com/office/powerpoint/2010/main" val="3665962287"/>
      </p:ext>
    </p:extLst>
  </p:cSld>
  <p:clrMapOvr>
    <a:masterClrMapping/>
  </p:clrMapOvr>
  <p:transition spd="slow" advClick="0" advTm="3000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Uma imagem contendo pessoa, posando, interior, foto&#10;&#10;Descrição gerada com muito alta confiança">
            <a:extLst>
              <a:ext uri="{FF2B5EF4-FFF2-40B4-BE49-F238E27FC236}">
                <a16:creationId xmlns:a16="http://schemas.microsoft.com/office/drawing/2014/main" id="{C9CB6122-0B02-4175-A410-02147FEC1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3543" cy="6858000"/>
          </a:xfrm>
        </p:spPr>
      </p:pic>
    </p:spTree>
    <p:extLst>
      <p:ext uri="{BB962C8B-B14F-4D97-AF65-F5344CB8AC3E}">
        <p14:creationId xmlns:p14="http://schemas.microsoft.com/office/powerpoint/2010/main" val="729205673"/>
      </p:ext>
    </p:extLst>
  </p:cSld>
  <p:clrMapOvr>
    <a:masterClrMapping/>
  </p:clrMapOvr>
  <p:transition spd="slow" advClick="0" advTm="3000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essoa, parede, posando, interior&#10;&#10;Descrição gerada com muito alta confiança">
            <a:extLst>
              <a:ext uri="{FF2B5EF4-FFF2-40B4-BE49-F238E27FC236}">
                <a16:creationId xmlns:a16="http://schemas.microsoft.com/office/drawing/2014/main" id="{1E8B1F06-236A-4FF9-A096-EC13F6688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74514" cy="6858000"/>
          </a:xfrm>
        </p:spPr>
      </p:pic>
    </p:spTree>
    <p:extLst>
      <p:ext uri="{BB962C8B-B14F-4D97-AF65-F5344CB8AC3E}">
        <p14:creationId xmlns:p14="http://schemas.microsoft.com/office/powerpoint/2010/main" val="542091379"/>
      </p:ext>
    </p:extLst>
  </p:cSld>
  <p:clrMapOvr>
    <a:masterClrMapping/>
  </p:clrMapOvr>
  <p:transition spd="slow" advClick="0" advTm="3000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essoa, posando, vestuário, interior&#10;&#10;Descrição gerada com muito alta confiança">
            <a:extLst>
              <a:ext uri="{FF2B5EF4-FFF2-40B4-BE49-F238E27FC236}">
                <a16:creationId xmlns:a16="http://schemas.microsoft.com/office/drawing/2014/main" id="{E1E4EE8A-CCC3-4397-9AFF-825C694E8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7428" cy="6858000"/>
          </a:xfrm>
        </p:spPr>
      </p:pic>
    </p:spTree>
    <p:extLst>
      <p:ext uri="{BB962C8B-B14F-4D97-AF65-F5344CB8AC3E}">
        <p14:creationId xmlns:p14="http://schemas.microsoft.com/office/powerpoint/2010/main" val="3157239320"/>
      </p:ext>
    </p:extLst>
  </p:cSld>
  <p:clrMapOvr>
    <a:masterClrMapping/>
  </p:clrMapOvr>
  <p:transition spd="slow" advClick="0" advTm="3000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arede, interior, pessoa, mesa&#10;&#10;Descrição gerada com muito alta confiança">
            <a:extLst>
              <a:ext uri="{FF2B5EF4-FFF2-40B4-BE49-F238E27FC236}">
                <a16:creationId xmlns:a16="http://schemas.microsoft.com/office/drawing/2014/main" id="{77D68F8E-C107-418D-89D7-25071D77F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6743" cy="6858000"/>
          </a:xfrm>
        </p:spPr>
      </p:pic>
    </p:spTree>
    <p:extLst>
      <p:ext uri="{BB962C8B-B14F-4D97-AF65-F5344CB8AC3E}">
        <p14:creationId xmlns:p14="http://schemas.microsoft.com/office/powerpoint/2010/main" val="1843867059"/>
      </p:ext>
    </p:extLst>
  </p:cSld>
  <p:clrMapOvr>
    <a:masterClrMapping/>
  </p:clrMapOvr>
  <p:transition spd="slow" advClick="0" advTm="3000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arede, interior, chão, pessoa&#10;&#10;Descrição gerada com muito alta confiança">
            <a:extLst>
              <a:ext uri="{FF2B5EF4-FFF2-40B4-BE49-F238E27FC236}">
                <a16:creationId xmlns:a16="http://schemas.microsoft.com/office/drawing/2014/main" id="{D7871D0A-D934-467E-B15E-C490A423F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89029" cy="6858000"/>
          </a:xfrm>
        </p:spPr>
      </p:pic>
    </p:spTree>
    <p:extLst>
      <p:ext uri="{BB962C8B-B14F-4D97-AF65-F5344CB8AC3E}">
        <p14:creationId xmlns:p14="http://schemas.microsoft.com/office/powerpoint/2010/main" val="2063504822"/>
      </p:ext>
    </p:extLst>
  </p:cSld>
  <p:clrMapOvr>
    <a:masterClrMapping/>
  </p:clrMapOvr>
  <p:transition spd="slow" advClick="0" advTm="3000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ao ar livre, árvore, chão, palmeira&#10;&#10;Descrição gerada com muito alta confiança">
            <a:extLst>
              <a:ext uri="{FF2B5EF4-FFF2-40B4-BE49-F238E27FC236}">
                <a16:creationId xmlns:a16="http://schemas.microsoft.com/office/drawing/2014/main" id="{BD87ED4C-AA5B-4072-A26D-43965B091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232570" cy="6857999"/>
          </a:xfrm>
        </p:spPr>
      </p:pic>
    </p:spTree>
    <p:extLst>
      <p:ext uri="{BB962C8B-B14F-4D97-AF65-F5344CB8AC3E}">
        <p14:creationId xmlns:p14="http://schemas.microsoft.com/office/powerpoint/2010/main" val="2230501338"/>
      </p:ext>
    </p:extLst>
  </p:cSld>
  <p:clrMapOvr>
    <a:masterClrMapping/>
  </p:clrMapOvr>
  <p:transition spd="slow" advClick="0" advTm="3000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essoa, posando, foto, grupo&#10;&#10;Descrição gerada com muito alta confiança">
            <a:extLst>
              <a:ext uri="{FF2B5EF4-FFF2-40B4-BE49-F238E27FC236}">
                <a16:creationId xmlns:a16="http://schemas.microsoft.com/office/drawing/2014/main" id="{D9A43330-FD2C-40B1-AC2F-D5CA88F19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4514" cy="6858000"/>
          </a:xfrm>
        </p:spPr>
      </p:pic>
    </p:spTree>
    <p:extLst>
      <p:ext uri="{BB962C8B-B14F-4D97-AF65-F5344CB8AC3E}">
        <p14:creationId xmlns:p14="http://schemas.microsoft.com/office/powerpoint/2010/main" val="2316742317"/>
      </p:ext>
    </p:extLst>
  </p:cSld>
  <p:clrMapOvr>
    <a:masterClrMapping/>
  </p:clrMapOvr>
  <p:transition spd="slow" advClick="0" advTm="3000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essoa, posando, parede, foto&#10;&#10;Descrição gerada com muito alta confiança">
            <a:extLst>
              <a:ext uri="{FF2B5EF4-FFF2-40B4-BE49-F238E27FC236}">
                <a16:creationId xmlns:a16="http://schemas.microsoft.com/office/drawing/2014/main" id="{CCC4413E-2FE1-4622-929B-87EA09C36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4514" cy="6858000"/>
          </a:xfrm>
        </p:spPr>
      </p:pic>
    </p:spTree>
    <p:extLst>
      <p:ext uri="{BB962C8B-B14F-4D97-AF65-F5344CB8AC3E}">
        <p14:creationId xmlns:p14="http://schemas.microsoft.com/office/powerpoint/2010/main" val="4056227532"/>
      </p:ext>
    </p:extLst>
  </p:cSld>
  <p:clrMapOvr>
    <a:masterClrMapping/>
  </p:clrMapOvr>
  <p:transition spd="slow" advClick="0" advTm="3000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85EE7E-AC84-4497-921E-3A2D8297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159026"/>
            <a:ext cx="11820939" cy="657307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56A31D-7424-4D0C-867E-C6A4B7ACFD57}"/>
              </a:ext>
            </a:extLst>
          </p:cNvPr>
          <p:cNvSpPr/>
          <p:nvPr/>
        </p:nvSpPr>
        <p:spPr>
          <a:xfrm>
            <a:off x="1045616" y="2045181"/>
            <a:ext cx="829849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PARADA NO...</a:t>
            </a:r>
          </a:p>
          <a:p>
            <a:pPr algn="ctr"/>
            <a:r>
              <a:rPr lang="pt-BR" sz="8800" b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CANAL PANAMÁ</a:t>
            </a:r>
          </a:p>
        </p:txBody>
      </p:sp>
    </p:spTree>
    <p:extLst>
      <p:ext uri="{BB962C8B-B14F-4D97-AF65-F5344CB8AC3E}">
        <p14:creationId xmlns:p14="http://schemas.microsoft.com/office/powerpoint/2010/main" val="4189720372"/>
      </p:ext>
    </p:extLst>
  </p:cSld>
  <p:clrMapOvr>
    <a:masterClrMapping/>
  </p:clrMapOvr>
  <p:transition spd="slow" advClick="0" advTm="3000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grama, árvore, ao ar livre, texto&#10;&#10;Descrição gerada com muito alta confiança">
            <a:extLst>
              <a:ext uri="{FF2B5EF4-FFF2-40B4-BE49-F238E27FC236}">
                <a16:creationId xmlns:a16="http://schemas.microsoft.com/office/drawing/2014/main" id="{59833AFD-7DB8-4773-871A-DDCDE3B14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03543" cy="6858000"/>
          </a:xfrm>
        </p:spPr>
      </p:pic>
    </p:spTree>
    <p:extLst>
      <p:ext uri="{BB962C8B-B14F-4D97-AF65-F5344CB8AC3E}">
        <p14:creationId xmlns:p14="http://schemas.microsoft.com/office/powerpoint/2010/main" val="117981428"/>
      </p:ext>
    </p:extLst>
  </p:cSld>
  <p:clrMapOvr>
    <a:masterClrMapping/>
  </p:clrMapOvr>
  <p:transition spd="slow" advClick="0" advTm="3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ao ar livre, céu, árvore, grama&#10;&#10;Descrição gerada com muito alta confiança">
            <a:extLst>
              <a:ext uri="{FF2B5EF4-FFF2-40B4-BE49-F238E27FC236}">
                <a16:creationId xmlns:a16="http://schemas.microsoft.com/office/drawing/2014/main" id="{383F9AC4-1885-4A08-96A0-B1E7CB92A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8057" cy="6858000"/>
          </a:xfrm>
        </p:spPr>
      </p:pic>
    </p:spTree>
    <p:extLst>
      <p:ext uri="{BB962C8B-B14F-4D97-AF65-F5344CB8AC3E}">
        <p14:creationId xmlns:p14="http://schemas.microsoft.com/office/powerpoint/2010/main" val="2400016026"/>
      </p:ext>
    </p:extLst>
  </p:cSld>
  <p:clrMapOvr>
    <a:masterClrMapping/>
  </p:clrMapOvr>
  <p:transition spd="slow" advClick="0" advTm="3000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grama, ao ar livre, céu, barco&#10;&#10;Descrição gerada com muito alta confiança">
            <a:extLst>
              <a:ext uri="{FF2B5EF4-FFF2-40B4-BE49-F238E27FC236}">
                <a16:creationId xmlns:a16="http://schemas.microsoft.com/office/drawing/2014/main" id="{7C23911D-BBE9-454A-8DC1-DB81B5B33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6706" cy="6857999"/>
          </a:xfrm>
        </p:spPr>
      </p:pic>
    </p:spTree>
    <p:extLst>
      <p:ext uri="{BB962C8B-B14F-4D97-AF65-F5344CB8AC3E}">
        <p14:creationId xmlns:p14="http://schemas.microsoft.com/office/powerpoint/2010/main" val="2375770434"/>
      </p:ext>
    </p:extLst>
  </p:cSld>
  <p:clrMapOvr>
    <a:masterClrMapping/>
  </p:clrMapOvr>
  <p:transition spd="slow" advClick="0" advTm="3000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4340D15-8334-4C5E-9A07-FD7A1766B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03543" cy="6858000"/>
          </a:xfrm>
        </p:spPr>
      </p:pic>
    </p:spTree>
    <p:extLst>
      <p:ext uri="{BB962C8B-B14F-4D97-AF65-F5344CB8AC3E}">
        <p14:creationId xmlns:p14="http://schemas.microsoft.com/office/powerpoint/2010/main" val="1545006552"/>
      </p:ext>
    </p:extLst>
  </p:cSld>
  <p:clrMapOvr>
    <a:masterClrMapping/>
  </p:clrMapOvr>
  <p:transition spd="slow" advClick="0" advTm="3000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60C8386-FCF9-4373-A65A-E2291229B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05143" cy="6858000"/>
          </a:xfrm>
        </p:spPr>
      </p:pic>
    </p:spTree>
    <p:extLst>
      <p:ext uri="{BB962C8B-B14F-4D97-AF65-F5344CB8AC3E}">
        <p14:creationId xmlns:p14="http://schemas.microsoft.com/office/powerpoint/2010/main" val="820516322"/>
      </p:ext>
    </p:extLst>
  </p:cSld>
  <p:clrMapOvr>
    <a:masterClrMapping/>
  </p:clrMapOvr>
  <p:transition spd="slow" advClick="0" advTm="3000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éu, barco, ao ar livre&#10;&#10;Descrição gerada com muito alta confiança">
            <a:extLst>
              <a:ext uri="{FF2B5EF4-FFF2-40B4-BE49-F238E27FC236}">
                <a16:creationId xmlns:a16="http://schemas.microsoft.com/office/drawing/2014/main" id="{A2263F91-CEFF-4BAE-809D-8A4E88A08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30971" cy="6858000"/>
          </a:xfrm>
        </p:spPr>
      </p:pic>
    </p:spTree>
    <p:extLst>
      <p:ext uri="{BB962C8B-B14F-4D97-AF65-F5344CB8AC3E}">
        <p14:creationId xmlns:p14="http://schemas.microsoft.com/office/powerpoint/2010/main" val="4231883818"/>
      </p:ext>
    </p:extLst>
  </p:cSld>
  <p:clrMapOvr>
    <a:masterClrMapping/>
  </p:clrMapOvr>
  <p:transition spd="slow" advClick="0" advTm="3000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pessoa, em pé, edifício, mulher&#10;&#10;Descrição gerada com alta confiança">
            <a:extLst>
              <a:ext uri="{FF2B5EF4-FFF2-40B4-BE49-F238E27FC236}">
                <a16:creationId xmlns:a16="http://schemas.microsoft.com/office/drawing/2014/main" id="{2001B936-CC58-4164-ABBD-40C76D17B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03543" cy="6858000"/>
          </a:xfrm>
        </p:spPr>
      </p:pic>
    </p:spTree>
    <p:extLst>
      <p:ext uri="{BB962C8B-B14F-4D97-AF65-F5344CB8AC3E}">
        <p14:creationId xmlns:p14="http://schemas.microsoft.com/office/powerpoint/2010/main" val="792705017"/>
      </p:ext>
    </p:extLst>
  </p:cSld>
  <p:clrMapOvr>
    <a:masterClrMapping/>
  </p:clrMapOvr>
  <p:transition spd="slow" advClick="0" advTm="3000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ao ar livre, pessoa&#10;&#10;Descrição gerada com alta confiança">
            <a:extLst>
              <a:ext uri="{FF2B5EF4-FFF2-40B4-BE49-F238E27FC236}">
                <a16:creationId xmlns:a16="http://schemas.microsoft.com/office/drawing/2014/main" id="{ACCBD662-A3E7-436C-9878-795B599E4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1600" cy="6858000"/>
          </a:xfrm>
        </p:spPr>
      </p:pic>
    </p:spTree>
    <p:extLst>
      <p:ext uri="{BB962C8B-B14F-4D97-AF65-F5344CB8AC3E}">
        <p14:creationId xmlns:p14="http://schemas.microsoft.com/office/powerpoint/2010/main" val="61960536"/>
      </p:ext>
    </p:extLst>
  </p:cSld>
  <p:clrMapOvr>
    <a:masterClrMapping/>
  </p:clrMapOvr>
  <p:transition spd="slow" advClick="0" advTm="3000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éu, ao ar livre, estrada, rua&#10;&#10;Descrição gerada com muito alta confiança">
            <a:extLst>
              <a:ext uri="{FF2B5EF4-FFF2-40B4-BE49-F238E27FC236}">
                <a16:creationId xmlns:a16="http://schemas.microsoft.com/office/drawing/2014/main" id="{57868ACB-7F8B-4114-9F9A-1939BE210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89029" cy="6858000"/>
          </a:xfrm>
        </p:spPr>
      </p:pic>
    </p:spTree>
    <p:extLst>
      <p:ext uri="{BB962C8B-B14F-4D97-AF65-F5344CB8AC3E}">
        <p14:creationId xmlns:p14="http://schemas.microsoft.com/office/powerpoint/2010/main" val="2847325399"/>
      </p:ext>
    </p:extLst>
  </p:cSld>
  <p:clrMapOvr>
    <a:masterClrMapping/>
  </p:clrMapOvr>
  <p:transition spd="slow" advClick="0" advTm="3000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edifício, ao ar livre, céu&#10;&#10;Descrição gerada com muito alta confiança">
            <a:extLst>
              <a:ext uri="{FF2B5EF4-FFF2-40B4-BE49-F238E27FC236}">
                <a16:creationId xmlns:a16="http://schemas.microsoft.com/office/drawing/2014/main" id="{EE1E604A-32F4-41D2-90F2-8995EB607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18056" cy="6858000"/>
          </a:xfrm>
        </p:spPr>
      </p:pic>
    </p:spTree>
    <p:extLst>
      <p:ext uri="{BB962C8B-B14F-4D97-AF65-F5344CB8AC3E}">
        <p14:creationId xmlns:p14="http://schemas.microsoft.com/office/powerpoint/2010/main" val="3117452354"/>
      </p:ext>
    </p:extLst>
  </p:cSld>
  <p:clrMapOvr>
    <a:masterClrMapping/>
  </p:clrMapOvr>
  <p:transition spd="slow" advClick="0" advTm="3000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edifício, ao ar livre, céu, pedra&#10;&#10;Descrição gerada com muito alta confiança">
            <a:extLst>
              <a:ext uri="{FF2B5EF4-FFF2-40B4-BE49-F238E27FC236}">
                <a16:creationId xmlns:a16="http://schemas.microsoft.com/office/drawing/2014/main" id="{41F8E2EE-93B8-4C30-8660-E26C72222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0971" cy="6858000"/>
          </a:xfrm>
        </p:spPr>
      </p:pic>
    </p:spTree>
    <p:extLst>
      <p:ext uri="{BB962C8B-B14F-4D97-AF65-F5344CB8AC3E}">
        <p14:creationId xmlns:p14="http://schemas.microsoft.com/office/powerpoint/2010/main" val="1406856916"/>
      </p:ext>
    </p:extLst>
  </p:cSld>
  <p:clrMapOvr>
    <a:masterClrMapping/>
  </p:clrMapOvr>
  <p:transition spd="slow" advClick="0" advTm="3000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ao ar livre, céu, edifício, árvore&#10;&#10;Descrição gerada com muito alta confiança">
            <a:extLst>
              <a:ext uri="{FF2B5EF4-FFF2-40B4-BE49-F238E27FC236}">
                <a16:creationId xmlns:a16="http://schemas.microsoft.com/office/drawing/2014/main" id="{6547E086-78BC-4713-8583-86EE7EE63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89028" cy="6858000"/>
          </a:xfrm>
        </p:spPr>
      </p:pic>
    </p:spTree>
    <p:extLst>
      <p:ext uri="{BB962C8B-B14F-4D97-AF65-F5344CB8AC3E}">
        <p14:creationId xmlns:p14="http://schemas.microsoft.com/office/powerpoint/2010/main" val="827285660"/>
      </p:ext>
    </p:extLst>
  </p:cSld>
  <p:clrMapOvr>
    <a:masterClrMapping/>
  </p:clrMapOvr>
  <p:transition spd="slow" advClick="0" advTm="3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ao ar livre, grama, árvore, água&#10;&#10;Descrição gerada com muito alta confiança">
            <a:extLst>
              <a:ext uri="{FF2B5EF4-FFF2-40B4-BE49-F238E27FC236}">
                <a16:creationId xmlns:a16="http://schemas.microsoft.com/office/drawing/2014/main" id="{EB96B7A1-B473-4277-9E61-5352C8F63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1600" cy="6858000"/>
          </a:xfrm>
        </p:spPr>
      </p:pic>
    </p:spTree>
    <p:extLst>
      <p:ext uri="{BB962C8B-B14F-4D97-AF65-F5344CB8AC3E}">
        <p14:creationId xmlns:p14="http://schemas.microsoft.com/office/powerpoint/2010/main" val="2362673623"/>
      </p:ext>
    </p:extLst>
  </p:cSld>
  <p:clrMapOvr>
    <a:masterClrMapping/>
  </p:clrMapOvr>
  <p:transition spd="slow" advClick="0" advTm="3000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5E29D36-5217-4499-AF7C-869030C8402A}"/>
              </a:ext>
            </a:extLst>
          </p:cNvPr>
          <p:cNvSpPr/>
          <p:nvPr/>
        </p:nvSpPr>
        <p:spPr>
          <a:xfrm>
            <a:off x="0" y="1522848"/>
            <a:ext cx="995176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Em Outubro...</a:t>
            </a:r>
          </a:p>
          <a:p>
            <a:pPr algn="ctr"/>
            <a:r>
              <a:rPr lang="pt-BR" sz="9600" b="1" cap="none" spc="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tem muito mais!</a:t>
            </a:r>
          </a:p>
        </p:txBody>
      </p:sp>
    </p:spTree>
    <p:extLst>
      <p:ext uri="{BB962C8B-B14F-4D97-AF65-F5344CB8AC3E}">
        <p14:creationId xmlns:p14="http://schemas.microsoft.com/office/powerpoint/2010/main" val="2100221521"/>
      </p:ext>
    </p:extLst>
  </p:cSld>
  <p:clrMapOvr>
    <a:masterClrMapping/>
  </p:clrMapOvr>
  <p:transition spd="slow" advClick="0" advTm="3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árvore, ao ar livre, céu, água&#10;&#10;Descrição gerada com muito alta confiança">
            <a:extLst>
              <a:ext uri="{FF2B5EF4-FFF2-40B4-BE49-F238E27FC236}">
                <a16:creationId xmlns:a16="http://schemas.microsoft.com/office/drawing/2014/main" id="{DB33F7AB-96C4-492A-9627-6BED31EF7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60000" cy="6858000"/>
          </a:xfrm>
        </p:spPr>
      </p:pic>
    </p:spTree>
    <p:extLst>
      <p:ext uri="{BB962C8B-B14F-4D97-AF65-F5344CB8AC3E}">
        <p14:creationId xmlns:p14="http://schemas.microsoft.com/office/powerpoint/2010/main" val="4276751815"/>
      </p:ext>
    </p:extLst>
  </p:cSld>
  <p:clrMapOvr>
    <a:masterClrMapping/>
  </p:clrMapOvr>
  <p:transition spd="slow" advClick="0" advTm="3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grama, céu, ao ar livre, água&#10;&#10;Descrição gerada com muito alta confiança">
            <a:extLst>
              <a:ext uri="{FF2B5EF4-FFF2-40B4-BE49-F238E27FC236}">
                <a16:creationId xmlns:a16="http://schemas.microsoft.com/office/drawing/2014/main" id="{A6C6F1BB-D8EF-49CB-B7C0-1AE6CC9D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5771" cy="6858000"/>
          </a:xfrm>
        </p:spPr>
      </p:pic>
    </p:spTree>
    <p:extLst>
      <p:ext uri="{BB962C8B-B14F-4D97-AF65-F5344CB8AC3E}">
        <p14:creationId xmlns:p14="http://schemas.microsoft.com/office/powerpoint/2010/main" val="4080796499"/>
      </p:ext>
    </p:extLst>
  </p:cSld>
  <p:clrMapOvr>
    <a:masterClrMapping/>
  </p:clrMapOvr>
  <p:transition spd="slow" advClick="0" advTm="3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ao ar livre, pessoa, grama, céu&#10;&#10;Descrição gerada com muito alta confiança">
            <a:extLst>
              <a:ext uri="{FF2B5EF4-FFF2-40B4-BE49-F238E27FC236}">
                <a16:creationId xmlns:a16="http://schemas.microsoft.com/office/drawing/2014/main" id="{F0117A50-14C5-4585-B193-11A86F5B0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6114" cy="6857999"/>
          </a:xfrm>
        </p:spPr>
      </p:pic>
    </p:spTree>
    <p:extLst>
      <p:ext uri="{BB962C8B-B14F-4D97-AF65-F5344CB8AC3E}">
        <p14:creationId xmlns:p14="http://schemas.microsoft.com/office/powerpoint/2010/main" val="1958196158"/>
      </p:ext>
    </p:extLst>
  </p:cSld>
  <p:clrMapOvr>
    <a:masterClrMapping/>
  </p:clrMapOvr>
  <p:transition spd="slow" advClick="0" advTm="3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ma imagem contendo céu, ao ar livre, relógio, cerca&#10;&#10;Descrição gerada com muito alta confiança">
            <a:extLst>
              <a:ext uri="{FF2B5EF4-FFF2-40B4-BE49-F238E27FC236}">
                <a16:creationId xmlns:a16="http://schemas.microsoft.com/office/drawing/2014/main" id="{D9F6579E-7D51-4875-BD3F-F0868958A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21912" cy="6858000"/>
          </a:xfrm>
        </p:spPr>
      </p:pic>
    </p:spTree>
    <p:extLst>
      <p:ext uri="{BB962C8B-B14F-4D97-AF65-F5344CB8AC3E}">
        <p14:creationId xmlns:p14="http://schemas.microsoft.com/office/powerpoint/2010/main" val="2175865519"/>
      </p:ext>
    </p:extLst>
  </p:cSld>
  <p:clrMapOvr>
    <a:masterClrMapping/>
  </p:clrMapOvr>
  <p:transition spd="slow" advClick="0" advTm="3000">
    <p:randomBar dir="vert"/>
  </p:transition>
</p:sld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23</Words>
  <Application>Microsoft Office PowerPoint</Application>
  <PresentationFormat>Widescreen</PresentationFormat>
  <Paragraphs>7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SC PILATES COREALING</dc:creator>
  <cp:lastModifiedBy>SC PILATES COREALING</cp:lastModifiedBy>
  <cp:revision>10</cp:revision>
  <dcterms:created xsi:type="dcterms:W3CDTF">2017-08-18T16:41:44Z</dcterms:created>
  <dcterms:modified xsi:type="dcterms:W3CDTF">2017-08-23T18:04:26Z</dcterms:modified>
</cp:coreProperties>
</file>